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36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340-A0E0-4E6F-8962-37B14FE537C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C83C-A6D9-42B7-BDB1-8BB0CD51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6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340-A0E0-4E6F-8962-37B14FE537C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C83C-A6D9-42B7-BDB1-8BB0CD51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4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340-A0E0-4E6F-8962-37B14FE537C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C83C-A6D9-42B7-BDB1-8BB0CD51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4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340-A0E0-4E6F-8962-37B14FE537C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C83C-A6D9-42B7-BDB1-8BB0CD51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7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340-A0E0-4E6F-8962-37B14FE537C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C83C-A6D9-42B7-BDB1-8BB0CD51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2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340-A0E0-4E6F-8962-37B14FE537C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C83C-A6D9-42B7-BDB1-8BB0CD51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3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340-A0E0-4E6F-8962-37B14FE537C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C83C-A6D9-42B7-BDB1-8BB0CD51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0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340-A0E0-4E6F-8962-37B14FE537C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C83C-A6D9-42B7-BDB1-8BB0CD51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0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340-A0E0-4E6F-8962-37B14FE537C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C83C-A6D9-42B7-BDB1-8BB0CD51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3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340-A0E0-4E6F-8962-37B14FE537C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C83C-A6D9-42B7-BDB1-8BB0CD51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340-A0E0-4E6F-8962-37B14FE537C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C83C-A6D9-42B7-BDB1-8BB0CD51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0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9340-A0E0-4E6F-8962-37B14FE537C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0C83C-A6D9-42B7-BDB1-8BB0CD51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643F74-848A-3B74-B48C-CCC9ACE795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38" t="40640" r="42718" b="605"/>
          <a:stretch/>
        </p:blipFill>
        <p:spPr>
          <a:xfrm>
            <a:off x="563671" y="1594694"/>
            <a:ext cx="1766169" cy="3386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F81DBF7-CDA6-34B9-879C-40BB5B121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51" y="568063"/>
            <a:ext cx="647245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 ĐIỂN HÌNH HỌC SINH TRƯỜNG TIỂU HỌC KHAI MINH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 ĐUA THỰC HIỆN 5 ĐIỀU BÁC HỒ DẠY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 9 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AD539A-5680-6FEE-625B-678F5F1ACEE5}"/>
              </a:ext>
            </a:extLst>
          </p:cNvPr>
          <p:cNvSpPr txBox="1"/>
          <p:nvPr/>
        </p:nvSpPr>
        <p:spPr>
          <a:xfrm>
            <a:off x="2668039" y="1737246"/>
            <a:ext cx="3939440" cy="2647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Quận 1, ngày </a:t>
            </a:r>
            <a:r>
              <a:rPr lang="en-US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en-US" sz="1800" i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 9 năm 2023                                                                                                       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 gửi em: </a:t>
            </a:r>
            <a:r>
              <a:rPr lang="en-US" sz="18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 Bảo Long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 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 mừng em – một </a:t>
            </a:r>
            <a:r>
              <a:rPr lang="en-US" sz="18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 xuất sắc đến từ lớp Bốn 4, </a:t>
            </a:r>
            <a:r>
              <a:rPr lang="en-US" sz="18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 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 </a:t>
            </a:r>
            <a:r>
              <a:rPr lang="en-US" sz="18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 </a:t>
            </a:r>
            <a:r>
              <a:rPr lang="en-US" sz="1800" i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“Gương </a:t>
            </a:r>
            <a:r>
              <a:rPr lang="en-US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điển hình học sinh </a:t>
            </a:r>
            <a:r>
              <a:rPr lang="en-US" sz="1800" i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Khai Minh thi </a:t>
            </a:r>
            <a:r>
              <a:rPr lang="en-US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 thực hiện 5 điều Bác Hồ dạy”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tháng 9.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34904-FACD-C02E-6F0D-29BC90649C35}"/>
              </a:ext>
            </a:extLst>
          </p:cNvPr>
          <p:cNvSpPr txBox="1"/>
          <p:nvPr/>
        </p:nvSpPr>
        <p:spPr>
          <a:xfrm>
            <a:off x="563671" y="5104699"/>
            <a:ext cx="6043808" cy="3766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một lớp trưởng năng động, gương mẫu. Em </a:t>
            </a:r>
            <a:r>
              <a:rPr lang="vi-VN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 ngoan ngoãn, lễ phép với thầy cô, ông bà, cha mẹ... 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biết giúp đỡ bạn bè</a:t>
            </a:r>
            <a:r>
              <a:rPr lang="vi-VN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rong học tập, có ý thức tự giác tự họ</a:t>
            </a:r>
            <a:r>
              <a:rPr lang="vi-VN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c, hợp tác, 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 kết tốt</a:t>
            </a:r>
            <a:r>
              <a:rPr lang="en-US" sz="18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Cô 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 vui khi em luôn hoàn thành tốt </a:t>
            </a:r>
            <a:r>
              <a:rPr lang="en-US" sz="18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công 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việc, nhiệm vụ được giao. Em đã đạt </a:t>
            </a:r>
            <a:r>
              <a:rPr lang="en-US" sz="18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 tiềm năng 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hội thi Tài năng Anh ngữ lần 2 năm 2023 với Chủ đề “Em yêu thành phố của em”. Em cũng tích cực tham gia cuộc thi   Tài năng Toán tư duy – 2023.</a:t>
            </a:r>
          </a:p>
          <a:p>
            <a:pPr indent="457200" algn="just">
              <a:lnSpc>
                <a:spcPct val="120000"/>
              </a:lnSpc>
              <a:spcAft>
                <a:spcPts val="1000"/>
              </a:spcAft>
            </a:pPr>
            <a:r>
              <a:rPr lang="en-US" sz="18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 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thương chúc em luôn luôn vui vẻ, mạnh khỏe,           hạnh phúc trong học tập và tiếp tục chinh phục những          thành công mới.</a:t>
            </a:r>
          </a:p>
        </p:txBody>
      </p:sp>
    </p:spTree>
    <p:extLst>
      <p:ext uri="{BB962C8B-B14F-4D97-AF65-F5344CB8AC3E}">
        <p14:creationId xmlns:p14="http://schemas.microsoft.com/office/powerpoint/2010/main" val="1052024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</TotalTime>
  <Words>37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ThuyQuynh NguyenThi</dc:creator>
  <cp:lastModifiedBy>HS29</cp:lastModifiedBy>
  <cp:revision>5</cp:revision>
  <dcterms:created xsi:type="dcterms:W3CDTF">2023-10-05T21:26:04Z</dcterms:created>
  <dcterms:modified xsi:type="dcterms:W3CDTF">2023-10-06T09:29:53Z</dcterms:modified>
</cp:coreProperties>
</file>